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63" r:id="rId16"/>
    <p:sldId id="364" r:id="rId17"/>
    <p:sldId id="365" r:id="rId18"/>
    <p:sldId id="366" r:id="rId19"/>
    <p:sldId id="367" r:id="rId20"/>
    <p:sldId id="368" r:id="rId21"/>
    <p:sldId id="354" r:id="rId22"/>
    <p:sldId id="355" r:id="rId23"/>
    <p:sldId id="356" r:id="rId24"/>
    <p:sldId id="335" r:id="rId25"/>
    <p:sldId id="357" r:id="rId26"/>
    <p:sldId id="349" r:id="rId27"/>
    <p:sldId id="330" r:id="rId28"/>
    <p:sldId id="332" r:id="rId29"/>
    <p:sldId id="333" r:id="rId30"/>
    <p:sldId id="321" r:id="rId31"/>
    <p:sldId id="301" r:id="rId32"/>
    <p:sldId id="308" r:id="rId33"/>
    <p:sldId id="327" r:id="rId34"/>
    <p:sldId id="340" r:id="rId35"/>
    <p:sldId id="326" r:id="rId36"/>
    <p:sldId id="334" r:id="rId37"/>
    <p:sldId id="370" r:id="rId38"/>
    <p:sldId id="371" r:id="rId39"/>
    <p:sldId id="342" r:id="rId40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>
        <p:scale>
          <a:sx n="112" d="100"/>
          <a:sy n="112" d="100"/>
        </p:scale>
        <p:origin x="-15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7/2/2022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unzipped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Ordered</a:t>
            </a:r>
            <a:r>
              <a:rPr lang="en-US" baseline="0" dirty="0" smtClean="0"/>
              <a:t> from Amazon, untested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5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it’s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“Toolchain Configuration” entry.  *.</a:t>
            </a:r>
            <a:r>
              <a:rPr lang="en-US" dirty="0" err="1" smtClean="0"/>
              <a:t>config</a:t>
            </a:r>
            <a:r>
              <a:rPr lang="en-US" dirty="0" smtClean="0"/>
              <a:t> file has the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2(in case of a rename)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8519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www.realdigital.org/hardware/boolea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185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First Day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Tri-states </a:t>
            </a:r>
            <a:r>
              <a:rPr lang="en-US" dirty="0"/>
              <a:t>not used in </a:t>
            </a:r>
            <a:r>
              <a:rPr lang="en-US" dirty="0" smtClean="0"/>
              <a:t>FPGAs.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icon 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53" y="990600"/>
            <a:ext cx="5239482" cy="2743199"/>
          </a:xfrm>
          <a:prstGeom prst="rect">
            <a:avLst/>
          </a:prstGeom>
        </p:spPr>
      </p:pic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7/2/2022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Today’s web 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events.vtools.ieee.org/m/318519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/>
              <a:t>Slides only, Flash drives have full set of files (20MB)</a:t>
            </a:r>
          </a:p>
          <a:p>
            <a:pPr marL="457200" lvl="1" indent="0">
              <a:buNone/>
            </a:pPr>
            <a:r>
              <a:rPr lang="en-US" dirty="0"/>
              <a:t>    Also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2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4768" y="3124200"/>
            <a:ext cx="144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XDC text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4400" y="43434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</a:t>
            </a:r>
            <a:r>
              <a:rPr lang="en-US" sz="2000" dirty="0" err="1" smtClean="0"/>
              <a:t>clk</a:t>
            </a:r>
            <a:r>
              <a:rPr lang="en-US" sz="2000" dirty="0" smtClean="0"/>
              <a:t>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FPGA tools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Schematic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 smtClean="0"/>
              <a:t>Have added additional boards to their web 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pPr lvl="1"/>
            <a:r>
              <a:rPr lang="en-US" dirty="0" smtClean="0"/>
              <a:t>Or copy from flash drive</a:t>
            </a:r>
          </a:p>
          <a:p>
            <a:r>
              <a:rPr lang="en-US" dirty="0" smtClean="0"/>
              <a:t>Exercise 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schematic 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7/2/2022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7/2/2022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7/2/2022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7/2/2022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7/2/2022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1219200"/>
            <a:ext cx="68805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7/2/2022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MiniStar experiment kit </a:t>
            </a:r>
            <a:r>
              <a:rPr lang="en-US" sz="3600" smtClean="0"/>
              <a:t>$69</a:t>
            </a:r>
            <a:br>
              <a:rPr lang="en-US" sz="3600" smtClean="0"/>
            </a:br>
            <a:r>
              <a:rPr lang="en-US" sz="3600" smtClean="0"/>
              <a:t>Gowin FPGA with ARM Cortex M3</a:t>
            </a:r>
            <a:endParaRPr lang="en-US" sz="36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slides, future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events.vtools.ieee.org/m/318519</a:t>
            </a:r>
            <a:endParaRPr lang="en-US" sz="2800" dirty="0" smtClean="0"/>
          </a:p>
          <a:p>
            <a:r>
              <a:rPr lang="en-US" sz="2800" dirty="0" smtClean="0"/>
              <a:t>Next </a:t>
            </a:r>
            <a:r>
              <a:rPr lang="en-US" sz="2800" dirty="0" smtClean="0"/>
              <a:t>class </a:t>
            </a:r>
            <a:r>
              <a:rPr lang="en-US" sz="2800" dirty="0"/>
              <a:t>registration link</a:t>
            </a:r>
            <a:r>
              <a:rPr lang="en-US" sz="2800" dirty="0" smtClean="0"/>
              <a:t>: TBD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7/2/2022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“Digital” logic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although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7/2/2022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7/2/2022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8032</TotalTime>
  <Words>1654</Words>
  <Application>Microsoft Office PowerPoint</Application>
  <PresentationFormat>On-screen Show (4:3)</PresentationFormat>
  <Paragraphs>390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First Day Slides Boot Camp for Digital Systems Education Circuit Simulation &amp; RTL generation</vt:lpstr>
      <vt:lpstr>Preliminaries</vt:lpstr>
      <vt:lpstr>Today’s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PowerPoint Presentation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746</cp:revision>
  <cp:lastPrinted>2022-06-11T03:12:14Z</cp:lastPrinted>
  <dcterms:created xsi:type="dcterms:W3CDTF">2015-03-15T00:52:45Z</dcterms:created>
  <dcterms:modified xsi:type="dcterms:W3CDTF">2022-07-02T15:38:51Z</dcterms:modified>
</cp:coreProperties>
</file>